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7" d="100"/>
          <a:sy n="17" d="100"/>
        </p:scale>
        <p:origin x="1896" y="1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AB03946-73DB-41BB-8B00-BA6FC8BA2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614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pitchFamily="-112" charset="-128"/>
        <a:cs typeface="ＭＳ Ｐゴシック" pitchFamily="-112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pitchFamily="-112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8" charset="0"/>
        <a:ea typeface="ＭＳ Ｐゴシック" pitchFamily="-112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8" charset="0"/>
        <a:ea typeface="ＭＳ Ｐゴシック" pitchFamily="-112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75" y="10226675"/>
            <a:ext cx="37304663" cy="7053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31454725" y="29976763"/>
            <a:ext cx="10240963" cy="2284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6F978D-ECC9-44E7-A12E-4CBD6F9D0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rcposter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43586400" cy="324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6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1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9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9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066800" y="8686800"/>
            <a:ext cx="10058400" cy="225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1400" rIns="80280" bIns="401400"/>
          <a:lstStyle>
            <a:lvl1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Text</a:t>
            </a:r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 b="1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latin typeface="Calibri" pitchFamily="34" charset="0"/>
              </a:rPr>
              <a:t>Heading	1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	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1" i="1">
                <a:solidFill>
                  <a:srgbClr val="000000"/>
                </a:solidFill>
                <a:latin typeface="Calibri" pitchFamily="34" charset="0"/>
              </a:rPr>
              <a:t>Heading 2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000000"/>
                </a:solidFill>
              </a:rPr>
              <a:t>Figure 1.  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9448800" y="990600"/>
            <a:ext cx="33375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80" tIns="39960" rIns="80280" bIns="39960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1000" b="1">
                <a:solidFill>
                  <a:srgbClr val="FFFFFF"/>
                </a:solidFill>
                <a:latin typeface="Calibri" pitchFamily="34" charset="0"/>
              </a:rPr>
              <a:t>Primary Title: </a:t>
            </a:r>
            <a:br>
              <a:rPr lang="en-US" altLang="en-US" sz="11000" b="1">
                <a:solidFill>
                  <a:srgbClr val="FFFFFF"/>
                </a:solidFill>
                <a:latin typeface="Calibri" pitchFamily="34" charset="0"/>
              </a:rPr>
            </a:br>
            <a:r>
              <a:rPr lang="en-US" altLang="en-US" sz="11000">
                <a:solidFill>
                  <a:srgbClr val="FFFFFF"/>
                </a:solidFill>
                <a:latin typeface="Calibri" pitchFamily="34" charset="0"/>
              </a:rPr>
              <a:t>Secondary Title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135063" y="7313613"/>
            <a:ext cx="420624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80" tIns="39960" rIns="80280" bIns="3996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5400">
                <a:solidFill>
                  <a:srgbClr val="800000"/>
                </a:solidFill>
                <a:latin typeface="Calibri" pitchFamily="34" charset="0"/>
              </a:rPr>
              <a:t>Author List </a:t>
            </a:r>
          </a:p>
        </p:txBody>
      </p:sp>
      <p:sp>
        <p:nvSpPr>
          <p:cNvPr id="4120" name="Rectangle 1"/>
          <p:cNvSpPr>
            <a:spLocks noChangeArrowheads="1"/>
          </p:cNvSpPr>
          <p:nvPr/>
        </p:nvSpPr>
        <p:spPr bwMode="auto">
          <a:xfrm>
            <a:off x="11720513" y="8682038"/>
            <a:ext cx="10058400" cy="225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1400" rIns="80280" bIns="401400"/>
          <a:lstStyle>
            <a:lvl1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Text</a:t>
            </a:r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 b="1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latin typeface="Calibri" pitchFamily="34" charset="0"/>
              </a:rPr>
              <a:t>Heading	1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	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1" i="1">
                <a:solidFill>
                  <a:srgbClr val="000000"/>
                </a:solidFill>
                <a:latin typeface="Calibri" pitchFamily="34" charset="0"/>
              </a:rPr>
              <a:t>Heading 2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000000"/>
                </a:solidFill>
              </a:rPr>
              <a:t>Figure 1.  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1" name="Rectangle 1"/>
          <p:cNvSpPr>
            <a:spLocks noChangeArrowheads="1"/>
          </p:cNvSpPr>
          <p:nvPr/>
        </p:nvSpPr>
        <p:spPr bwMode="auto">
          <a:xfrm>
            <a:off x="22377400" y="8682038"/>
            <a:ext cx="10058400" cy="225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1400" rIns="80280" bIns="401400"/>
          <a:lstStyle>
            <a:lvl1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Text</a:t>
            </a:r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 b="1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latin typeface="Calibri" pitchFamily="34" charset="0"/>
              </a:rPr>
              <a:t>Heading	1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	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1" i="1">
                <a:solidFill>
                  <a:srgbClr val="000000"/>
                </a:solidFill>
                <a:latin typeface="Calibri" pitchFamily="34" charset="0"/>
              </a:rPr>
              <a:t>Heading 2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000000"/>
                </a:solidFill>
              </a:rPr>
              <a:t>Figure 1.  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2" name="Rectangle 1"/>
          <p:cNvSpPr>
            <a:spLocks noChangeArrowheads="1"/>
          </p:cNvSpPr>
          <p:nvPr/>
        </p:nvSpPr>
        <p:spPr bwMode="auto">
          <a:xfrm>
            <a:off x="33107313" y="8682038"/>
            <a:ext cx="10058400" cy="2153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1400" rIns="80280" bIns="401400"/>
          <a:lstStyle>
            <a:lvl1pPr marL="457200" indent="-457200"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Text</a:t>
            </a:r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 b="1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Heading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1">
                <a:latin typeface="Calibri" pitchFamily="34" charset="0"/>
              </a:rPr>
              <a:t>Heading	1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	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1" i="1">
                <a:solidFill>
                  <a:srgbClr val="000000"/>
                </a:solidFill>
                <a:latin typeface="Calibri" pitchFamily="34" charset="0"/>
              </a:rPr>
              <a:t>Heading 2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000000"/>
                </a:solidFill>
              </a:rPr>
              <a:t>Figure 1.  Text</a:t>
            </a: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4800" b="1">
                <a:solidFill>
                  <a:srgbClr val="000000"/>
                </a:solidFill>
                <a:latin typeface="Calibri" pitchFamily="34" charset="0"/>
              </a:rPr>
              <a:t>References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</a:rPr>
              <a:t>Text</a:t>
            </a:r>
          </a:p>
          <a:p>
            <a:pPr eaLnBrk="1" hangingPunct="1">
              <a:buFontTx/>
              <a:buAutoNum type="arabicPeriod"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ts val="1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 b="1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063625" y="31580138"/>
            <a:ext cx="541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en-US" altLang="en-US"/>
              <a:t>LOGO (University, Hospital, Granting Agency, etc.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3107313" y="30645100"/>
            <a:ext cx="48244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en-US" altLang="en-US"/>
              <a:t>LOGO (University, Hospital, Granting Agency, etc.</a:t>
            </a:r>
          </a:p>
          <a:p>
            <a:pPr defTabSz="914400" eaLnBrk="1" hangingPunct="1"/>
            <a:endParaRPr lang="en-US" alt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8363525" y="30645100"/>
            <a:ext cx="4824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en-US" altLang="en-US"/>
              <a:t>LOGO (University, Hospital, Granting Agency, etc.</a:t>
            </a:r>
          </a:p>
          <a:p>
            <a:pPr defTabSz="914400"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119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Bialy, Liza</dc:creator>
  <cp:lastModifiedBy>Georgine VandeMosselaer</cp:lastModifiedBy>
  <cp:revision>15</cp:revision>
  <cp:lastPrinted>1601-01-01T00:00:00Z</cp:lastPrinted>
  <dcterms:created xsi:type="dcterms:W3CDTF">2012-12-11T22:22:56Z</dcterms:created>
  <dcterms:modified xsi:type="dcterms:W3CDTF">2022-09-22T22:19:57Z</dcterms:modified>
</cp:coreProperties>
</file>